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2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4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0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487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6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7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9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47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3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7CC9E5-3427-5646-AD6C-097A79326E6F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6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9</cp:revision>
  <dcterms:created xsi:type="dcterms:W3CDTF">2024-07-19T20:58:09Z</dcterms:created>
  <dcterms:modified xsi:type="dcterms:W3CDTF">2024-08-04T20:38:20Z</dcterms:modified>
</cp:coreProperties>
</file>